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5"/>
  </p:notesMasterIdLst>
  <p:sldIdLst>
    <p:sldId id="284" r:id="rId2"/>
    <p:sldId id="425" r:id="rId3"/>
    <p:sldId id="428" r:id="rId4"/>
    <p:sldId id="426" r:id="rId5"/>
    <p:sldId id="427" r:id="rId6"/>
    <p:sldId id="429" r:id="rId7"/>
    <p:sldId id="419" r:id="rId8"/>
    <p:sldId id="420" r:id="rId9"/>
    <p:sldId id="421" r:id="rId10"/>
    <p:sldId id="411" r:id="rId11"/>
    <p:sldId id="412" r:id="rId12"/>
    <p:sldId id="422" r:id="rId13"/>
    <p:sldId id="415" r:id="rId14"/>
    <p:sldId id="423" r:id="rId15"/>
    <p:sldId id="424" r:id="rId16"/>
    <p:sldId id="416" r:id="rId17"/>
    <p:sldId id="417" r:id="rId18"/>
    <p:sldId id="404" r:id="rId19"/>
    <p:sldId id="408" r:id="rId20"/>
    <p:sldId id="409" r:id="rId21"/>
    <p:sldId id="405" r:id="rId22"/>
    <p:sldId id="406" r:id="rId23"/>
    <p:sldId id="407" r:id="rId24"/>
    <p:sldId id="390" r:id="rId25"/>
    <p:sldId id="403" r:id="rId26"/>
    <p:sldId id="391" r:id="rId27"/>
    <p:sldId id="402" r:id="rId28"/>
    <p:sldId id="401" r:id="rId29"/>
    <p:sldId id="400" r:id="rId30"/>
    <p:sldId id="392" r:id="rId31"/>
    <p:sldId id="393" r:id="rId32"/>
    <p:sldId id="395" r:id="rId33"/>
    <p:sldId id="396" r:id="rId34"/>
    <p:sldId id="394" r:id="rId35"/>
    <p:sldId id="385" r:id="rId36"/>
    <p:sldId id="386" r:id="rId37"/>
    <p:sldId id="387" r:id="rId38"/>
    <p:sldId id="388" r:id="rId39"/>
    <p:sldId id="389" r:id="rId40"/>
    <p:sldId id="377" r:id="rId41"/>
    <p:sldId id="378" r:id="rId42"/>
    <p:sldId id="379" r:id="rId43"/>
    <p:sldId id="380" r:id="rId44"/>
    <p:sldId id="381" r:id="rId45"/>
    <p:sldId id="384" r:id="rId46"/>
    <p:sldId id="376" r:id="rId47"/>
    <p:sldId id="375" r:id="rId48"/>
    <p:sldId id="374" r:id="rId49"/>
    <p:sldId id="383" r:id="rId50"/>
    <p:sldId id="373" r:id="rId51"/>
    <p:sldId id="368" r:id="rId52"/>
    <p:sldId id="371" r:id="rId53"/>
    <p:sldId id="370" r:id="rId54"/>
    <p:sldId id="369" r:id="rId55"/>
    <p:sldId id="361" r:id="rId56"/>
    <p:sldId id="362" r:id="rId57"/>
    <p:sldId id="363" r:id="rId58"/>
    <p:sldId id="365" r:id="rId59"/>
    <p:sldId id="356" r:id="rId60"/>
    <p:sldId id="350" r:id="rId61"/>
    <p:sldId id="359" r:id="rId62"/>
    <p:sldId id="360" r:id="rId63"/>
    <p:sldId id="351" r:id="rId64"/>
    <p:sldId id="352" r:id="rId65"/>
    <p:sldId id="353" r:id="rId66"/>
    <p:sldId id="354" r:id="rId67"/>
    <p:sldId id="355" r:id="rId68"/>
    <p:sldId id="347" r:id="rId69"/>
    <p:sldId id="343" r:id="rId70"/>
    <p:sldId id="344" r:id="rId71"/>
    <p:sldId id="348" r:id="rId72"/>
    <p:sldId id="345" r:id="rId73"/>
    <p:sldId id="346" r:id="rId74"/>
    <p:sldId id="349" r:id="rId75"/>
    <p:sldId id="336" r:id="rId76"/>
    <p:sldId id="342" r:id="rId77"/>
    <p:sldId id="340" r:id="rId78"/>
    <p:sldId id="330" r:id="rId79"/>
    <p:sldId id="331" r:id="rId80"/>
    <p:sldId id="335" r:id="rId81"/>
    <p:sldId id="332" r:id="rId82"/>
    <p:sldId id="325" r:id="rId83"/>
    <p:sldId id="326" r:id="rId84"/>
    <p:sldId id="327" r:id="rId85"/>
    <p:sldId id="328" r:id="rId86"/>
    <p:sldId id="329" r:id="rId87"/>
    <p:sldId id="323" r:id="rId88"/>
    <p:sldId id="321" r:id="rId89"/>
    <p:sldId id="319" r:id="rId90"/>
    <p:sldId id="320" r:id="rId91"/>
    <p:sldId id="322" r:id="rId92"/>
    <p:sldId id="316" r:id="rId93"/>
    <p:sldId id="314" r:id="rId94"/>
    <p:sldId id="315" r:id="rId95"/>
    <p:sldId id="318" r:id="rId96"/>
    <p:sldId id="312" r:id="rId97"/>
    <p:sldId id="313" r:id="rId98"/>
    <p:sldId id="306" r:id="rId99"/>
    <p:sldId id="307" r:id="rId100"/>
    <p:sldId id="308" r:id="rId101"/>
    <p:sldId id="298" r:id="rId102"/>
    <p:sldId id="290" r:id="rId103"/>
    <p:sldId id="301" r:id="rId104"/>
    <p:sldId id="291" r:id="rId105"/>
    <p:sldId id="293" r:id="rId106"/>
    <p:sldId id="286" r:id="rId107"/>
    <p:sldId id="287" r:id="rId108"/>
    <p:sldId id="285" r:id="rId109"/>
    <p:sldId id="278" r:id="rId110"/>
    <p:sldId id="279" r:id="rId111"/>
    <p:sldId id="281" r:id="rId112"/>
    <p:sldId id="276" r:id="rId113"/>
    <p:sldId id="275" r:id="rId114"/>
    <p:sldId id="277" r:id="rId115"/>
    <p:sldId id="273" r:id="rId116"/>
    <p:sldId id="270" r:id="rId117"/>
    <p:sldId id="272" r:id="rId118"/>
    <p:sldId id="269" r:id="rId119"/>
    <p:sldId id="260" r:id="rId120"/>
    <p:sldId id="261" r:id="rId121"/>
    <p:sldId id="263" r:id="rId122"/>
    <p:sldId id="266" r:id="rId123"/>
    <p:sldId id="267" r:id="rId1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109" d="100"/>
          <a:sy n="109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EB568-0DD3-4C4F-BD0F-BCDECA165F9E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CD124-041A-4938-9CE7-5AC84F186C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CD124-041A-4938-9CE7-5AC84F186C3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44D5-EFF7-4A4D-A5A4-6F3EE6FA2FCF}" type="datetimeFigureOut">
              <a:rPr lang="ko-KR" altLang="en-US" smtClean="0"/>
              <a:pPr/>
              <a:t>2013-02-17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</p:spPr>
        <p:txBody>
          <a:bodyPr lIns="108000" tIns="360000" rIns="108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하늘에 계신 우리 아버지여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받으시오며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임하옵시며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뜻이 하늘에서 이룬 것 같이 땅에서도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이루어지이다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오늘날 우리에게 일용할 양식을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우리가 우리에게 죄 지은 자를 사하여 준 것 같이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죄를 사하여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시험에 들게 하지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다만 악에서 구하옵소서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대개 나라와 권세와 영광이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아버지께 영원히 있사옵나이다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아멘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하나님이 음성을 듣고자 기도하면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귀를 기울이시고 내 기도를 들어주신다네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깊은 웅덩이와 수렁에서 끌어주시고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발을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반석위에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세우시사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튼튼히 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 노래로 부르자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랄라라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 올릴 찬송을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 노래로 부르자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사랑을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당신을 모른다 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주님은 그 이름 마음에 새겼네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주 이름 모른다 하기에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오늘도 그 이름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새기리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땅의 모든 끝이 주께 돌아오게 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잃어버린 영혼들 향한 아버지의 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당신의 삶을 통해 이뤄지리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시작 됐네 우리 주님의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삶을 다스리고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새롭게하네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 하네 죄와 사망으로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부터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삶은 변하고 난 충만하네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한량 없는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신실하신 주의 은혜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첫사랑되시네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첫사랑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지존자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되신 그리스도 예수 찬양하리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나의 삶이 향기로운 제사로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주께드려지기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오직주만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바라보며 나의 삶을 드리네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다른길을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찾지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온전한 열정과 나의 찬양 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길을 따라 가리라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거룩하심 생각할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크신 사랑 느낄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주신 기쁨 맛 볼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속에 나 잠길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같은 죄인 살리신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잃었던 생명 찾았고 광명을 얻었네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죄악에서 건지신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처음 믿은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그시간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귀하고 귀하다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이제껏 내가 산 것도 주님의 은혜라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나를 장차 본향에 인도해 주시리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거기서 우리 영원히 주님의 은혜로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해처럼 밝게 살면서 주 찬양 하리라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멀리 왔나요 주님께 돌아가기엔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사랑의 주님 그 품을 떠나 내 영혼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늦은 건가요 내 영혼 회복 하기엔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 많은 죄악 속에 갇혀서 주님을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하지만 내 영혼 주님 기다려요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주님의 사랑을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모습 이대로 주께 돌아가요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손을 잡아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주님의 얼굴 내 영혼 볼 수 있도록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구원 하소서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가운데 내 영혼 살 수 있도록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의지하고 교만하지 않으면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거짓에 치우치지 아니하면 복이 있으리라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여호와 나의 주는 크신 권능의 주라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크신 권능으로 우리들을 사랑하여 주시네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 노래로 부르자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랄라라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 올릴 찬송을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 노래로 부르자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보내 우리가운데 계신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빛난 영광 온 하늘 덮고 그 찬송 온 땅 가득해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보네 찬송가운데 서신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얼굴을 온 세상 향하네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권능의 팔을 드셨네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주의영광 이곳에 가득해 우린 서네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찬양하며 우리는 전진하리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볼때까지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하늘 아버지 우릴 새롭게 하사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중에서 주를 섬기게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나라 일어나 찬송 부르며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주님을 보게 하소서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갈급한 내 맘 만지시는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사랑과 노래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드리기원합니다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주 찬양해요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높고 거룩한 주 날 만져주시니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이전과 같지 않으리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매일 주님과 함께 지내며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부르심 주 말씀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호흡 주께 속했네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의 부르심 주 마음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생명 주께 속했네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영원히 찬양해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신령과 진정으로 경배 드려요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은밀한 곳 조용한 곳에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 곳에 계시네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은밀하게 조용하게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주님만을 기다리리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더 알기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알기 원해 그 음성 듣기를 간절히 원하네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보기 원해 주님을 만나길 간절히 원하네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돌아오게되리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예배하게되리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광대하신 주님 전능하신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찬란하게 빛난 영광으로 옷 입으신 주님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2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높이며 주님을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구원하신 주 귀한 지혜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주님밖에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사모할자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이세상에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믿을수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오직한가지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진리를 믿네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주는나의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힘이요 영원히 주를 의지하리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마음이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있는곳에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있기를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눈물이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고인곳에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눈물이 고이길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바라보는 영혼에게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두눈이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향하길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울고있는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어두운 땅에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두발이 향하길 원해요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아버지의 뜻이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될수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있기를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 몸이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모든삶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당신의 삶 되기를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사랑하는 나의 아버지 이름 높여 드립니다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주의나라 찬양 속에 임하시니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능력에 주께 찬송하네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하나님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동일하신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 다스리네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 주의 이름높이리 나 주의 이름높이리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높이 올린 깃발처럼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높이리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음성을 내가 들으니 사랑한단 말일세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맘으로 주께 가오니 나를 영접하소서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넓으신 은혜 베푸사 나를 받아주시고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품은뜻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뜻 같이 되게 하여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보좌로 나아갈 때에 어찌 아니 기쁠까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얼굴을 항상 뵈오니 더욱 친근합니다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구주의 넓은 사랑을 측량할 자 없으며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주시는 참된 기쁨도 헤아릴 수 없도다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매일 십자가 앞에 더 가까이 가오니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구세주의 흘린 보배 피로써 나를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잠잠히 하나님만 바라보며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구원이 그에게서 나는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영혼아 잠잠히 하나님만 바라라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소망이 저에게서 나는 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 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(Bridge)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 나의 영광 하나님께 있으니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반석과 피난처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간절히 여호와를 갈망하며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입술이 여호와를 찬양하리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거룩하신 하나님 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감사드리세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이땅에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오신 독생자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맘과 뜻 다해 주를 사랑합니다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이땅에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오신 독생자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약할 때 강함 주고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가난할 때 우리를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부요케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하신 나의 주 감사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만드신 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가장 많이 알고 계시며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만드신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가장 깊이 이해하신단다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지키시는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절대 포기하지 않으며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지키시는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너를 쉬지 않고 지켜보신단다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생각 셀 수 없고 그의 자비 무궁하며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성실 날마다 새롭고 그의 사랑 끝이 없단다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원하시는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세상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그무엇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누구보다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원하시는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너와 같이 있고 싶어 하신단다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인도하는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광야에서도 폭풍 중에도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인도하는 분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푸른초장으로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인도하신단다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생각 셀 수 없고 그의 자비 무궁하며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그의 성실 날마다 새롭고 그의 사랑 끝이 없단다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들 밖에 한밤중에 양 틈에 잠자던 목자들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천사들이 전하여 준 주 나신 소식 들었네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동방에 별 하나가 이상한 빛을 비추어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땅 위에 큰 영광이 나타날 징조 보였네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한 별이 베들레헴 향하여 바로 오더니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아기 예수 누우신 집 그 위에 오자 멈췄네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동방박사 세 사람이 새아기보고 절하고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보배 합 다 열어서 세가지 예물 드렸네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노엘 노엘 노엘 노엘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이스라엘 왕이 나셨네 아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멘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보혈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 속에 우린 자유를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승리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안에 우린 구원을 노래해 구원을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새롭고 산 길이 되신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길과 진리 생명 되셨네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우릴 주의 자녀 삼으셨네 자유를 노래할 때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행한 일 찬양 주 행한 일 찬양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승리하시고 구속하신 주님 찬양해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부르시는 주님의 음성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찾으시는 주님의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주님께 가까이 가길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주님은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예배합니다 예배합니다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주님께 예배합니다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소망은 주 경외함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맘을 다해 주 경배해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모든 것 주 찬양해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 사모해 영원히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맘을 주께 내 영을 주님께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 위해 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살아있는 동안 어느 순간에도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주만 따르리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땅 위에 오신 하나님의 본체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달리사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우리 죄 사하셨네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하나님이 그를 지극히 높여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이름 위에 뛰어난 이름을 주사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예수 이름 앞에 절하고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입이 주를 시인해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 중에 오실 주를 보리라 선포해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왕께 만세 존귀와 위엄을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왕의 왕께 만세 주 예수 하나님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향한 주의 사랑 산과 바다에 넘치니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마음 열 때 주님 나에게 참 자유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진리 속에 거하며 나의 손을 높이 들고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주님의 사랑을 노래하리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춤을 출 때 다 비웃겠지만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그들도 주 알게 되면 함께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기뻐 춤을 추게 되리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고대하네 주님 오실 그날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사신 왕의 영광 이 땅을 비추네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사단의 권세는 주앞에 무너져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생명과 진리의 주 권세 가장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높도다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예수 이름 앞에 절하고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입이 주를 시인해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 중에 오실 주를 보리라 선포해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왕께 만세 존귀와 위엄을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왕의 왕께 만세 주 예수 하나님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지키시는자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우편의 그늘 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낮의 해와 밤의 달도 너를 해치 못하리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지키시는자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환란을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면케하시니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그가 너를 지키시리라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출입을 지키시리라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눈을 들어 산을 보아라 너의 도움 어디서 오나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천지 지으신 너를 만드신 여호와께로다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가장 낮은 마음 주님께서 기뻐하시고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작은 일에 큰 기쁨을 느끼게 하시는 도다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지쳐 무력할 때 주님 내게 힘이 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하늘나라 내 맘에 주시는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우리에게 축복하신 하나님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낮은 자를 높여주시고 아름다운 하늘나라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허락하시고 내 모든 것 예비하시네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찬양함에 기쁨을 감사함에 평안을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간구함에 하나님 알도록 하셨네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거리마다 기쁨으로 춤을 추게 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백성 기도할 때 이 땅 회복하소서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산 위에서 계곡까지 우리 찬양 울리네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하늘에서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까지 우리 노래 가득하네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행할때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빛 비추시고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물이 바다 덮음 같이 주 영광 채우소서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산 위에서 계곡까지 우리 찬양 울리네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하늘에서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열방까지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우리 노래 가득하네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할렐루야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할렐루야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할렐루야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할렐루야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아네 내가 살아가는 이유 불이 되는 것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작은 불이 큰 산 모두 태우듯이 나를 쓰소서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불을 내려주소서 내게 성령의 불을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죽어진 영혼 살릴 수 있도록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태워주소서 제단위에 나를 드리니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불로 세우소서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발 앞에 신을 벗고 기도하니 불을 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성령으로 연단 받은 불의 사람 되게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불을 내려주소서 내게 성령의 불을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죽어진 영혼 살릴 수 있도록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태워주소서 제단위에 나를 드리니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불로 세우소서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태우소서 부으소서 성령의 불을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마음이 있는 곳에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있기를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눈물이 고인 곳에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눈물이 고이길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바라보는 영혼에게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 눈이 향하길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울고 있는 어두운 땅에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두발이 향하길 원해요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아버지의 마음 알아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뜻 아버지의 뜻이 될 수 있기를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 몸이 아버지의 마음 알아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삶 당신의 삶 되기를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내소망은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더 알기 원합니다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이전보다 더 가까이 가기 원합니다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주의 품에 기대기만 원합니다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사랑으로 변화시켜 주시옵소서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사랑으로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날개치며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오르게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은밀한 곳에 영원히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거하게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주의 사랑 부끄러워 않겠어요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사랑으로 변화시켜 주시옵소서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예수의 이름 높이세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땅을 덮는 깃발처럼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사람 진리를 보며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길 되신 주를 반기리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높임을 받으시옵소서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(x2 ) 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한걸음씩 전진하며 이땅을 정복해가네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기도로 무기 삼으며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원수는 무너지리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무너지리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삶의 행동 주안에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나의 숨쉬는 순간들도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모든 삶의 걸음 주안에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내길도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주안에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나의 숨쉬는 순간들도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라라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자비와 은혜의 물결 어디서나 주 얼굴 보네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사랑 날 붙드네 오 놀라운 주님의 사랑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십자가를 질 수 있나 주가 물어 보실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죽기까지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따르오리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저들 대답하였다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기억하고있나 구원 받은 강도를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저가 회개 하였을 때 낙원 허락 받았다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네 혼 맡기겠나 최후승리 믿으며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걱정근심 어둔 그늘 너를 둘러 덮을 때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이런 일 다 할 수 있나 주가 물어 보실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용감한자옛날처럼 선 뜻 대답하리라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심령 주의 것이니 당신의 형상 만드소서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인도 따라 살아 갈 동안 사랑과 충성 늘 바치오리다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찬양하세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찬양하세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소리 높여 찬양 드리세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찬양하세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찬양하세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왕께 소리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높여 찬양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드리세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 받기에 합당하신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동일하신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무릎 꿇고서 주 이름 외치세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나의 왕 예수 나의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왕 아멘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곁으로 날 이끄소서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것 다 드리며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음성 듣기 원하네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참소망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무엇과도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바꿀 수 없는 그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품안에 나 안기리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길로 인도하소서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모든것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주님만을 더 알게 하소서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세상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창조주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온 세상 구원자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것 이기신 능력의 하나님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만물 주를 찬양해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민족 주께 경배해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얻게되리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하나님께서 통치하시네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얻게되리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위대하신 왕 여호와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우리게 주셨네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명령 따라서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취하리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만물 주를 찬양해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민족 주께 경배해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얻게 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하나님께서 통치하시네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승리하리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얻게 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위대하신 왕 여호와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 할렐루야 찬양 할렐루야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하나님께서 통치하시네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 할렐루야 찬양 할렐루야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위대하신 왕 여호와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우리왕이여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이곳에 오셔서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보좌로 주여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임하사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찬양을 받아주소서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찬양 하오니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경배 하오니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왕이신 예수여 오셔서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좌정하사 다스리소서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높이기 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마음 다해 경배하리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내안의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모든것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찬양하리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주님만 높이리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맘과 영혼 다 주께 드려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주위해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살리라 나의 모든 호흡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삶에 모든 순간에 </a:t>
            </a:r>
            <a:r>
              <a:rPr lang="ko-KR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주뜻이루소서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죄에서 자유를 얻게 함은 보혈의 능력 주의 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시험을 이기고 승리하니 참 놀라운 능력이로다 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 능력 있도다 주의 피 믿으오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 그 어린양의 매우 귀중한 피로다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육체의 정욕을 이길 힘은 보혈의 능력 주의 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정결한 마음을 얻게 하니 참 놀라운 능력이로다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눈보다 더 희게 맑히는 것 보혈의 능력 주의 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부정한 모든 것 맑히시니 참 놀라운 능력이로다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구주의 복음을 전할 제목 보혈의 능력 주의보혈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날마다 나에게 찬송 주니 참 놀라운 능력이로다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아버지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한걸음씩 나가네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하네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위한 이곳에 예배하는 자들 중에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그가 찾는 이 없어 주님께서 슬퍼하시네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주님이 찾으시는 그 한 사람 그 예배자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그 사람 되길 간절히 주께 예배하네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은혜로 이곳에 서있네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엎드려 절하네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어느 것도 난 필요 없네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 경배해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하늘의 문을 여소서 이 곳을 주목하소서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향한 노래가 꺼지지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않으니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하늘을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열고 보소서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곳에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하소서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기다립니다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기도의 향기가 하늘에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닿으니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임재하여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곳에 오셔서 이 곳에 앉으소서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곳에서 드리는 예배를 받으소서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이름이 주님의 이름만이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주의 이름만 이 곳에 있습니다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주와 같이 길가는 것 즐거운 일 아닌가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주님 걸어가신 발자취를 밟겠네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 한걸음 주 예수와 함께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날마다 날마다 우리는 걷겠네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어린 아이 같은 우리 미련하고 약하나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손에 이끌리어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생명길로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꽃이 피는 들판이나 험한 골짜기라도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인도하는 대로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주와같이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가겠네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옛날 선지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에녹같이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우리들도 천국에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들려올라 갈 때까지 주와 같이 걷겠네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70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크신 하나님의 사랑 말로 다 형용 못하네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높고 높은 별을 넘어 이 낮고 낮은 땅 위에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죄 범한 영혼 구하려 그 아들 보내사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화목제로 삼으시고 죄 용서 하셨네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크신 사랑은 측량 다 못하며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변치않는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사랑 성도여 찬양하세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괴로운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시절지나가고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땅 위의 영화 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할때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믿지 않던 영혼들은 큰소리 외쳐 울어도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믿는 성도들에게 큰사랑 베푸사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죄 사했으니 그 은혜 잊을까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하늘을 두루마리 삼고 바다를 먹물 삼아도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 없는 하나님의 사랑 다 기록할 수 없겠네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크신 사랑 그 어찌 다 쓸까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하늘 높이 쌓아도 채우지 못하리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힘을 얻고 그 마음에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시온의 대로가 있는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기뻐하시죠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집에 거하기를 사모하고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항상 찬송하는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사랑하시죠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섬김은 아름다운 찬송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헌신은 향기로운 기도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그대가 밟는 땅 어디에서라도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이름 높아질 거예요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주만 높이리 결코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변치 않네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 모든 권세 모든 영광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앞에 다 버리고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충성과 내 헌신 내 모든 소망 오직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나무에 달려 죽으신 그분께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우리 주께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믿음 소망 찬양 받기 합당한 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오직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만왕의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왕께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엎드려 경배하며 모두 드리리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지으시고 아버지 되시며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구원하사 하늘의 상 주실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우리 주님께 나 찬양하리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표현 못해도 나 표현하리라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고백 못해도 나 고백하리라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알 수 없어도 나 알아가리라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닮지 못해도 나 닮아가리라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아름다운지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부요케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하는지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크고 놀라운지를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얼마나 나를 감격하게 하는지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힘을 얻고 그 마음에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시온의 대로가 있는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기뻐하시죠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집에 거하기를 사모하고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항상 찬송하는 그대는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축복의 사람이죠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그대를 너무 사랑하시죠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섬김은 아름다운 찬송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 헌신은 향기로운 기도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그대가 밟는 땅 어디에서라도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이름 높아질 거예요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우리에겐 소원이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하나있네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다시 오실 그날까지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가슴에 새긴 주의 십자가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교회를 사랑케 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교회를 향한 우리 마음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희생과 포기와 가난과 고난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하물며 죽음조차 우릴 막을 수 없네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교회는 이 땅의 희망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우릴 사용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진정한 부흥의 날 오늘 임하도록 우릴 사용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성령 안에 예배 하리라 자유의 마음으로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사랑으로 사역하리라 교회는 생명이니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시험 무거운 짐을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근심에 싸인 날 돌아 보사 내 근심 모두 맡으시네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괴롬 닥치는 환란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친히 날 구해 주사 넓으신 사랑 베푸시네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짐이 점점 무거워 질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친히 날 구해 주사 내 대신 짐을 져주시네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마음의 시험 무서운 죄를 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앞에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아뢰이면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나의 능력이 세상을 이길 힘주시네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무거운 짐을 나 홀로 지고 견디다 못해 쓰러질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불쌍히 여겨 구원해 줄 이 은혜의 주님 오직 예수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능치 못하실 일 전혀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간구도 우리의 모든 생각도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꿈과 모든 소망도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괴로움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바꿀수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불가능한 일 행하시고 죽은 자를 일으키시니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그를 이길 자 아무도 없네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깊은 곳에 그물 던져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 그가 놀라운 일을 이루시는 것 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믿음으로 그물 던져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자에게 능치 못함 없네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이름이 온 땅에 온 땅에 퍼져가네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잃어버린 영혼이름 예수이름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이름 듣고 돌아오네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예수님 기뻐 노래하시리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잃어버린 영혼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돌아올때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2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이름이 온 땅에 온 땅에 선포되네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하나님의 나라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열방중에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열방중에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임하시네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하나님기뻐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노래하시리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돌아올때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이름 큰 능력 있도다 난 믿네 주 이름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예수의 그 이름 부를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새생명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얻었네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마귀는 떠나가고 갇힌 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해 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이름보다 더 높은 이름 주 예수   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이름 큰 능력 있도다 예리한 검처럼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예수의 그 이름 외치며 일어나 나가세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원수는 주 발 앞에 무너져 떠나가네                   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이름보다 더 높은 이름 주 예수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찬양의 열기 모두 끝나면 주 앞에 나와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더욱 진실한 예배 드리네 주님을 향한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노래 이상의 노래 내 맘 깊은 곳에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원하신 것 화려한 음악보다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 없는 열정보다 중심을 원하시죠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주님께 드릴 맘의 예배 주님을 위한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향한 노래 중심 잃은 예배 내려놓고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 나 돌아와 주님만 예배해요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영원하신 왕 표현치 못할 주님의 존귀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가난할 때도 연약할 때도 주 내 모든 것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노래 이상의 노래 내 맘 깊은 곳에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원하신 것 화려한 음악보다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 없는 열정보다 중심을 원하시죠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주님께 드릴 맘의 예배 주님을 위한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주님을 향한 노래 중심 잃은 예배 내려놓고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 나 돌아와 주님만 예배해요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지키시는자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우편의 그늘 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낮의 해와 밤의 달도 너를 해치 못하리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너를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지키시는자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환란을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면케하시니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그가 너를 지키시리라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너의 출입을 지키시리라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눈을 들어 산을 보아라 너의 도움 어디서 오나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천지 지으신 너를 만드신 여호와께로다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호흡있는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모든 만물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나와서 주 찬양하라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(x2)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이른 아침에도 늦은 저녁에도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난 언제나 주님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넘칠때도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슬픔 다가와도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난 언제나 주님 찬양해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끊임없는 주의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권세 존귀 능력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알게 되면 찬양케 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지금은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엘리야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처럼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말씀이 선포되고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모세의 때와 같이 언약이 성취되네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비록 전쟁과 기근과 핍박 환난 날이 다가와도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광야의 외치는 소리 주의 길을 예비하라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보라 주님 구름 타시고 나팔 불 때에 다시 오시리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외치세 이는 은혜의 해니 시온에서 구원이 임하네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에스겔의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환상처럼 마른 뼈가 살아나며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다윗의 때와 같이 예배가 회복되네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추수 할 때가 이르러 들판은 희어 졌네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추수할 일꾼 되어 주 말씀을 선포하라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호흡있는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모든 만물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나와서 주 찬양하라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(*4)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높은 하늘에도 천사들과 함께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영원토록 주님 찬양해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온땅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위에서도 모든 만물 함께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민족 주님 찬양해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끊임없는 주의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권세 존귀 능력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알게 되면 찬양케 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향한 주의 사랑 산과 바다에 넘치니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마음 열 때 주님 나에게 참 자유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진리 속에 거하며 나의 손을 높이 들고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주님의 사랑을 노래하리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춤을 출 때 다 비웃겠지만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그들도 주 알게 되면 함께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기뻐 춤을 추게 되리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빛 되신 주 어둠 가운데 비추사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보게 하소서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예배하는 선한 마음 주시고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산 소망이 되시네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x2 )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경배하리 엎드려 절하며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고백해 주 나의 하나님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사랑스런 주님 존귀한 예수님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아름답고 놀라우신 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알 수 없네 주의 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위한 주 십자가 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만유의 높임을 받으소서 영광 중에 계신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겸손하게 이 땅에 임하신 주 높여 찬양 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경배하리 엎드려 절하며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고백해 주 나의 하나님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사랑스런 주님 존귀한 예수님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아름답고 놀라우신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알 수 없네 주의 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위한 주 십자가 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거룩하신 하나님 주께 감사 드리세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이 땅에 오신 독생자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맘과 뜻 다해 주를 사랑합니다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날 위해 이 땅에 오신 독생자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약할 때 강함 주고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가난할 때 우리를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부요케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하신 나의 주 감사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안으시고 바라보시는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도우시고 힘 주시는 아버지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(×2)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내 맘을 고치시고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볼 수 없는 상처 만지시네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나를 아시고 나를 이해하시네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새롭게 세우시네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평생에 가는 길 순탄하여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잔잔한 강 같든지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풍파로 무섭고 어렵든지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늘 편하다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마귀는 우리를 삼키려고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입 벌리고 달려와도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예수님 우리의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대장되니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끝내 싸워서 이기겠네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영혼 평안해 내 영혼 내 영혼 평안해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지은 죄 주홍빛 같더라도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예수께 다 아뢰면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십자가 피로서 다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씻어사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흰눈보다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더 정하겠네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공중에 구름이 일어나며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나팔이 울려날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오셔서 세상을 심판해도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겁 없겠네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주님밖에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사모할자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이세상에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믿을수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오직한가지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진리를 믿네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주는나의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힘이요 영원히 주를 의지하리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보이신 생명의 길 나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상한 맘을 드리며 주님 앞에 나아가리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의로움이 되신 주 그 이름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길이 되신 이름 예수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 오직 그가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아시나니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단련하신 후에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정금 같이 나아오리라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감사해요 깨닫지 못했었는데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얼마나 소중한 존재라는걸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태초부터 지금까지 하나님의 사랑은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항상 날 향하고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있었다는걸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고마워요 그 사랑을 가르쳐준 당신께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허락하신 당신께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그리스도의 사랑으로 더욱 섬기며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이젠 나도 세상에 전하리라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사랑받기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위해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그리고 그 사랑전하기 위해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주께서 택하시고 이 땅에 심으셨네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하나의 열매를 바라시며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뛰어난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주 예수는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무릎 꿇고 경배를 드리세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만유의 주님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예수는 주 예수는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천하 만물 우러러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영광을 돌리세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예수 예수는 주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예수 다른 이름은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이름만 우리에게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예수 다른 이름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영광과 존귀 권세와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받으실 분 오직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주예수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홀로 높으신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위 높이 들리셨네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홀로 높으신 이름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영광과 존귀와 찬양 드리세 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살게하소서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살게하소서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마음 만져주소서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영혼 새롭게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신실하게 진실하게 거룩하게 살게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나의 기도 들어주소서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 주의 길로 인도하소서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십자가를 참으신 어린 양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씻어 주시고 구속하셨네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어둠을 물리치신 세상의 빛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빛 비추사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완전한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값 없는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놀라운 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그 이름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같은 분은 없네 주께 영광 돌리세 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선포하리 주 위엄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높으신 주의 이름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크고 놀라우신 힘과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땅 위에 나타나셨네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전능의 주 찬양합니다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거룩하신 주 이름 높이며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 그 보좌 앞에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무릎 꿇고 주 경배합니다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그 사랑 멀리 떠나서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무너진 나의 삶 속에 잊혀진 주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 같은 내 마음 어루만지사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일으켜 세우신 주를 사랑합니다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소망 예수 우리의 위로자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영원한 소망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어둠 속의 빛 예수 변함없는 진리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빛이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위해 죽으시고 다시 사신 생명의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소망이요 변함없는 반석이라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온 세상을 비추시네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죽음에서 부활하신 우리 구주 평강의 왕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믿는 모든 자의 소망되신 주를 믿네 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지나간 일들을 기억 하지 않고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이전에 행한 모든 일 생각지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사막에 강물과 길을 내시는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새일 행하신 주만 바라보리라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예배하지 않는 그 곳에서 주를 예배하리라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찬양하지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찬양하리라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헌신하지 않는 그 곳에서 주께 헌신하리라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누구도 증거하지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증거하리라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밟는 모든 땅 주를 예배하게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보혈도 덮어지게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선 이 곳 주의 거룩한 곳 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향기로 물들이소서</a:t>
            </a:r>
            <a:endParaRPr lang="ko-KR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믿는 자 그의 구원을 얻으리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행하는 자 그의 능력을 보게 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영원해 영원해 영원해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우리의 피난처가 되시며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환난 중에 우리의 힘과 도움이시라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너희는 가만히 있어 주가하나님 알지어다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세계 가운데 주가 높임을 받으리라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사랑합니다 내 아버지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찬양합니다 내 온 맘 다하여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선포합니다 예수그리스도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오심을 기다리며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잊을 수 없는 은혜 주님의 크신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자신을 버리심으로 나를 품어주셨네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허물을 덮으시고 용납하시는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놀라운 주님의 사랑 내 맘을 녹이시네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진정 감사해요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생각하신 오직 주님만을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삶을 다해 주만 바라보며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주님 경배해요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내겐 오직 주만 유일하신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것 주께 다 드리며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주님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주님뜻대로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살기로 했네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어떠한 시련이 와도 수많은 유혹 속에도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이해 못하고 우리를 조롱하여도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결코 돌아서지 않으리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이세상 사람 날 몰라줘도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세상등지고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십자가 보내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x2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말씀하시면 내가 나아 가리다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뜻이 아니면 내가 멈춰 서리다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가고 서는 것 주님 뜻에 있으니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뜻하신 그 곳에 나 있기 원합니다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이끄시는 대로 순종하며 살리니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연약한 내 영혼 통하여 일하소서</a:t>
            </a:r>
            <a:endParaRPr lang="en-US" altLang="ko-KR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나라와 그 뜻을 위하여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4369</Words>
  <Application>Microsoft Office PowerPoint</Application>
  <PresentationFormat>화면 슬라이드 쇼(4:3)</PresentationFormat>
  <Paragraphs>984</Paragraphs>
  <Slides>123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123</vt:i4>
      </vt:variant>
    </vt:vector>
  </HeadingPairs>
  <TitlesOfParts>
    <vt:vector size="12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슬라이드 46</vt:lpstr>
      <vt:lpstr>슬라이드 47</vt:lpstr>
      <vt:lpstr>슬라이드 48</vt:lpstr>
      <vt:lpstr>슬라이드 49</vt:lpstr>
      <vt:lpstr>슬라이드 50</vt:lpstr>
      <vt:lpstr>슬라이드 51</vt:lpstr>
      <vt:lpstr>슬라이드 52</vt:lpstr>
      <vt:lpstr>슬라이드 53</vt:lpstr>
      <vt:lpstr>슬라이드 54</vt:lpstr>
      <vt:lpstr>슬라이드 55</vt:lpstr>
      <vt:lpstr>슬라이드 56</vt:lpstr>
      <vt:lpstr>슬라이드 57</vt:lpstr>
      <vt:lpstr>슬라이드 58</vt:lpstr>
      <vt:lpstr>슬라이드 59</vt:lpstr>
      <vt:lpstr>슬라이드 60</vt:lpstr>
      <vt:lpstr>슬라이드 61</vt:lpstr>
      <vt:lpstr>슬라이드 62</vt:lpstr>
      <vt:lpstr>슬라이드 63</vt:lpstr>
      <vt:lpstr>슬라이드 64</vt:lpstr>
      <vt:lpstr>슬라이드 65</vt:lpstr>
      <vt:lpstr>슬라이드 66</vt:lpstr>
      <vt:lpstr>슬라이드 67</vt:lpstr>
      <vt:lpstr>슬라이드 68</vt:lpstr>
      <vt:lpstr>슬라이드 69</vt:lpstr>
      <vt:lpstr>슬라이드 70</vt:lpstr>
      <vt:lpstr>슬라이드 71</vt:lpstr>
      <vt:lpstr>슬라이드 72</vt:lpstr>
      <vt:lpstr>슬라이드 73</vt:lpstr>
      <vt:lpstr>슬라이드 74</vt:lpstr>
      <vt:lpstr>슬라이드 75</vt:lpstr>
      <vt:lpstr>슬라이드 76</vt:lpstr>
      <vt:lpstr>슬라이드 77</vt:lpstr>
      <vt:lpstr>슬라이드 78</vt:lpstr>
      <vt:lpstr>슬라이드 79</vt:lpstr>
      <vt:lpstr>슬라이드 80</vt:lpstr>
      <vt:lpstr>슬라이드 81</vt:lpstr>
      <vt:lpstr>슬라이드 82</vt:lpstr>
      <vt:lpstr>슬라이드 83</vt:lpstr>
      <vt:lpstr>슬라이드 84</vt:lpstr>
      <vt:lpstr>슬라이드 85</vt:lpstr>
      <vt:lpstr>슬라이드 86</vt:lpstr>
      <vt:lpstr>슬라이드 87</vt:lpstr>
      <vt:lpstr>슬라이드 88</vt:lpstr>
      <vt:lpstr>슬라이드 89</vt:lpstr>
      <vt:lpstr>슬라이드 90</vt:lpstr>
      <vt:lpstr>슬라이드 91</vt:lpstr>
      <vt:lpstr>슬라이드 92</vt:lpstr>
      <vt:lpstr>슬라이드 93</vt:lpstr>
      <vt:lpstr>슬라이드 94</vt:lpstr>
      <vt:lpstr>슬라이드 95</vt:lpstr>
      <vt:lpstr>슬라이드 96</vt:lpstr>
      <vt:lpstr>슬라이드 97</vt:lpstr>
      <vt:lpstr>슬라이드 98</vt:lpstr>
      <vt:lpstr>슬라이드 99</vt:lpstr>
      <vt:lpstr>슬라이드 100</vt:lpstr>
      <vt:lpstr>슬라이드 101</vt:lpstr>
      <vt:lpstr>슬라이드 102</vt:lpstr>
      <vt:lpstr>슬라이드 103</vt:lpstr>
      <vt:lpstr>슬라이드 104</vt:lpstr>
      <vt:lpstr>슬라이드 105</vt:lpstr>
      <vt:lpstr>슬라이드 106</vt:lpstr>
      <vt:lpstr>슬라이드 107</vt:lpstr>
      <vt:lpstr>슬라이드 108</vt:lpstr>
      <vt:lpstr>슬라이드 109</vt:lpstr>
      <vt:lpstr>슬라이드 110</vt:lpstr>
      <vt:lpstr>슬라이드 111</vt:lpstr>
      <vt:lpstr>슬라이드 112</vt:lpstr>
      <vt:lpstr>슬라이드 113</vt:lpstr>
      <vt:lpstr>슬라이드 114</vt:lpstr>
      <vt:lpstr>슬라이드 115</vt:lpstr>
      <vt:lpstr>슬라이드 116</vt:lpstr>
      <vt:lpstr>슬라이드 117</vt:lpstr>
      <vt:lpstr>슬라이드 118</vt:lpstr>
      <vt:lpstr>슬라이드 119</vt:lpstr>
      <vt:lpstr>슬라이드 120</vt:lpstr>
      <vt:lpstr>슬라이드 121</vt:lpstr>
      <vt:lpstr>슬라이드 122</vt:lpstr>
      <vt:lpstr>슬라이드 123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59</cp:revision>
  <dcterms:created xsi:type="dcterms:W3CDTF">2011-06-18T22:22:11Z</dcterms:created>
  <dcterms:modified xsi:type="dcterms:W3CDTF">2013-02-16T16:10:38Z</dcterms:modified>
</cp:coreProperties>
</file>