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312" r:id="rId3"/>
    <p:sldId id="309" r:id="rId4"/>
    <p:sldId id="311" r:id="rId5"/>
    <p:sldId id="310" r:id="rId6"/>
    <p:sldId id="313" r:id="rId7"/>
    <p:sldId id="303" r:id="rId8"/>
    <p:sldId id="304" r:id="rId9"/>
    <p:sldId id="305" r:id="rId10"/>
    <p:sldId id="306" r:id="rId11"/>
    <p:sldId id="307" r:id="rId12"/>
    <p:sldId id="308" r:id="rId13"/>
    <p:sldId id="299" r:id="rId14"/>
    <p:sldId id="298" r:id="rId15"/>
    <p:sldId id="290" r:id="rId16"/>
    <p:sldId id="302" r:id="rId17"/>
    <p:sldId id="301" r:id="rId18"/>
    <p:sldId id="297" r:id="rId19"/>
    <p:sldId id="291" r:id="rId20"/>
    <p:sldId id="294" r:id="rId21"/>
    <p:sldId id="293" r:id="rId22"/>
    <p:sldId id="288" r:id="rId23"/>
    <p:sldId id="289" r:id="rId24"/>
    <p:sldId id="286" r:id="rId25"/>
    <p:sldId id="287" r:id="rId26"/>
    <p:sldId id="285" r:id="rId27"/>
    <p:sldId id="278" r:id="rId28"/>
    <p:sldId id="279" r:id="rId29"/>
    <p:sldId id="281" r:id="rId30"/>
    <p:sldId id="274" r:id="rId31"/>
    <p:sldId id="276" r:id="rId32"/>
    <p:sldId id="275" r:id="rId33"/>
    <p:sldId id="277" r:id="rId34"/>
    <p:sldId id="273" r:id="rId35"/>
    <p:sldId id="270" r:id="rId36"/>
    <p:sldId id="272" r:id="rId37"/>
    <p:sldId id="269" r:id="rId38"/>
    <p:sldId id="257" r:id="rId39"/>
    <p:sldId id="260" r:id="rId40"/>
    <p:sldId id="261" r:id="rId41"/>
    <p:sldId id="262" r:id="rId42"/>
    <p:sldId id="263" r:id="rId43"/>
    <p:sldId id="266" r:id="rId44"/>
    <p:sldId id="267" r:id="rId4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24" autoAdjust="0"/>
    <p:restoredTop sz="94660"/>
  </p:normalViewPr>
  <p:slideViewPr>
    <p:cSldViewPr>
      <p:cViewPr varScale="1">
        <p:scale>
          <a:sx n="68" d="100"/>
          <a:sy n="68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2012-03-17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2012-03-17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2012-03-17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44D5-EFF7-4A4D-A5A4-6F3EE6FA2FCF}" type="datetimeFigureOut">
              <a:rPr lang="ko-KR" altLang="en-US" smtClean="0"/>
              <a:pPr/>
              <a:t>2012-03-17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C44D5-EFF7-4A4D-A5A4-6F3EE6FA2FCF}" type="datetimeFigureOut">
              <a:rPr lang="ko-KR" altLang="en-US" smtClean="0"/>
              <a:pPr/>
              <a:t>2012-03-17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5B80-FF45-41A1-9AF5-0C52102D187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</p:spPr>
        <p:txBody>
          <a:bodyPr lIns="108000" tIns="360000" rIns="108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하늘에 계신 우리 아버지여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이름이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거룩히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여김을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받으시오며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나라이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임하옵시며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뜻이 하늘에서 이룬 것 같이 땅에서도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이루어지이다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오늘날 우리에게 일용할 양식을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주옵시고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우리가 우리에게 죄 지은 자를 사하여 준 것 같이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죄를 사하여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주옵시고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우리를 시험에 들게 하지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마옵시고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다만 악에서 구하옵소서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대개 나라와 권세와 영광이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아버지께 영원히 있사옵나이다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아멘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주님뜻대로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살기로 했네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x3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뒤돌아 서지 않겠네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어떠한 시련이 와도 수많은 유혹 속에도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주님 약속만 붙들리라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세상이 이해 못하고 우리를 조롱하여도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주님 약속만 붙들리라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결코 돌아서지 않으리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이세상 사람 날 몰라줘도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x3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뒤돌아 서지 않겠네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세상등지고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십자가 보내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x3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뒤돌아 서지 않겠네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x2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말씀하시면 내가 나아 가리다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뜻이 아니면 내가 멈춰 서리다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가고 서는 것 주님 뜻에 있으니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주님 나를 이끄소서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뜻하신 그 곳에 나 있기 원합니다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이끄시는 대로 순종하며 살리니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연약한 내 영혼 통하여 일하소서</a:t>
            </a:r>
            <a:endParaRPr lang="en-US" altLang="ko-KR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나라와 그 뜻을 위하여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 주님 나를 이끄소서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소망은 주 경외함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맘을 다해 주 경배해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안에 모든 것 주 찬양해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 사모해 영원히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맘을 주께 내 영을 주님께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 위해 살리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살아있는 동안 어느 순간에도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주만 따르리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세상이 당신을 모른다 하여도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주님은 그 이름 마음에 새겼네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세상이 주 이름 모른다 하기에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오늘도 그 이름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새기리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땅의 모든 끝이 주께 돌아오게 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잃어버린 영혼들 향한 아버지의 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당신의 삶을 통해 이뤄지리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시작 됐네 우리 주님의 능력이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삶을 다스리고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새롭게하네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자유 하네 죄와 사망으로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부터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삶은 변하고 난 충만하네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로다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은혜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한량 없는 주의 은혜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로다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은혜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변함 없는 신실하신 주의 은혜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예배하지 않는 그 곳에서 주를 예배하리라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찬양하지 않는 그 곳에서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주를 찬양하리라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아무도 헌신하지 않는 그 곳에서 주께 헌신하리라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누구도 증거하지 않는 그 곳에서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주를 증거하리라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밟는 모든 땅 주를 예배하게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보혈도 덮어지게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선 이 곳 주의 거룩한 곳 되게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향기로 물들이소서</a:t>
            </a:r>
            <a:endParaRPr lang="ko-KR" alt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가장 낮은 마음 주님께서 기뻐하시고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작은 일에 큰 기쁨을 느끼게 하시는 도다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지쳐 무력할 때 주님 내게 힘이 되시고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아름다운 하늘나라 내 맘에 주시는 도다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우리에게 축복하신 하나님 사랑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낮은 자를 높여주시고 아름다운 하늘나라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허락하시고 내 모든 것 예비하시네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찬양함에 기쁨을 감사함에 평안을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간구함에 하나님 알도록 하셨네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첫사랑되시네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내 첫사랑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지존자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되신 그리스도 예수 찬양하리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보좌앞에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나의 삶이 향기로운 제사로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주께드려지기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원하네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오직주만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바라보며 나의 삶을 드리네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다른길을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찾지 않으리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온전한 열정과 나의 찬양 되시네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길을 따라 가리라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잊을 수 없는 은혜 주님의 크신 사랑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자신을 버리심으로 나를 품어주셨네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허물을 덮으시고 용납하시는 사랑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놀라운 주님의 사랑 내 맘을 녹이시네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사랑해요 진정 감사해요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생각하신 오직 주님만을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삶을 다해 주만 바라보며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위해 섬기며 살리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사랑해요 주님 경배해요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내겐 오직 주만 유일하신 사랑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것 주께 다 드리며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위해 섬기며 살리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주님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전능하신 나의 주 하나님은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능치 못하실 일 전혀 없네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간구도 우리의 모든 생각도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꿈과 모든 소망도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신실하신 나의 주 하나님은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우리의 모든 괴로움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바꿀수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불가능한 일 행하시고 죽은 자를 일으키시니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그를 이길 자 아무도 없네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 의지하여 깊은 곳에 그물 던져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오늘 그가 놀라운 일을 이루시는 것 보라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말씀 의지하여 믿음으로 그물 던져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믿는 자에게 능치 못함 없네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우리에겐 소원이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하나있네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다시 오실 그날까지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가슴에 새긴 주의 십자가 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교회를 사랑케 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교회를 향한 우리 마음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희생과 포기와 가난과 고난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하물며 죽음조차 우릴 막을 수 없네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교회는 이 땅의 희망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교회되게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예밸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예배되게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우릴 사용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진정한 부흥의 날 오늘 임하도록 우릴 사용 하소서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성령 안에 예배 하리라 자유의 마음으로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사랑으로 사역하리라 교회는 생명이니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감사하리 주의 보혈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 속에 우린 자유를 노래해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감사하리 주의 승리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승리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안에 우린 구원을 노래해 구원을 노래해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새롭고 산 길이 되신 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길과 진리 생명 되셨네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우릴 주의 자녀 삼으셨네 자유를 노래할 때 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행한 일 찬양 주 행한 일 찬양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승리하시고 구속하신 주님 찬양해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거룩하심 생각할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크신 사랑 느낄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영광의 빛 나의 생활 비춰주실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주신 기쁨 맛 볼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속에 나 잠길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영광의 빛 나의 생활 비춰주실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경배하리 경배하리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사는 동안 주께 경배해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경배하리 경배하리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사는 동안 주께 경배해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같은 죄인 살리신 주 은혜 놀라워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잃었던 생명 찾았고 광명을 얻었네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죄악에서 건지신 주 은혜 놀라워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처음 믿은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그시간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귀하고 귀하다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이제껏 내가 산 것도 주님의 은혜라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나를 장차 본향에 인도해 주시리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거기서 우리 영원히 주님의 은혜로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해처럼 밝게 살면서 주 찬양 하리라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너무 멀리 왔나요 주님께 돌아가기엔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사랑의 주님 그 품을 떠나 내 영혼 잃어버린 지금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너무 늦은 건가요 내 영혼 회복 하기엔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수 많은 죄악 속에 갇혀서 주님을 잃어버린 지금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하지만 내 영혼 주님 기다려요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변함 없는 주님의 사랑을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모습 이대로 주께 돌아가요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손을 잡아 주소서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주님의 얼굴 내 영혼 볼 수 있도록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구원 하소서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다시 주의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임재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가운데 내 영혼 살 수 있도록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180000" tIns="360000" rIns="180000" bIns="360000">
            <a:normAutofit fontScale="850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눈 주의 영광을 보내 우리가운데 계신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빛난 영광 온 하늘 덮고 그 찬송 온 땅 가득해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눈 주의 영광을 보네 찬송가운데 서신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주님의 얼굴을 온 세상 향하네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권능의 팔을 드셨네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주의영광 이곳에 가득해 우린 서네 주님과 함께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찬양하며 우리는 전진하리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볼때까지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하늘 아버지 우릴 새롭게 하사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중에서 주를 섬기게 하소서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 나라 일어나 찬송 부르며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영광의 주님을 보게 하소서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소망 예수 우리의 위로자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온 땅의 영원한 소망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어둠 속의 빛 예수 변함없는 진리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온 땅의 빛이 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위해 죽으시고 다시 사신 생명의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주님만이 소망이요 변함없는 반석이라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주님만이 온 세상을 비추시네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죽음에서 부활하신 우리 구주 평강의 왕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믿는 모든 자의 소망되신 주를 믿네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향한 주의 사랑 산과 바다에 넘치니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마음 열 때 주님 나에게 참 자유 주셨네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늘 진리 속에 거하며 나의 손을 높이 들고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언제나 주님의 사랑을 노래하리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노래 하리라 영원토록 노래하리라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사랑 노래 하리라 영원토록 노래하리라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춤을 출 때 다 비웃겠지만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그들도 주 알게 되면 함께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기뻐 춤을 추게 되리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갈급한 내 맘 만지시는 주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사랑과 노래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드리기원합니다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사랑해요 주 찬양해요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높고 거룩한 주 날 만져주시니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이전과 같지 않으리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매일 주님과 함께 지내며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부르심 주 말씀 알기 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모든 호흡 주께 속했네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의 부르심 주 마음 알기 원해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생명 주께 속했네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사랑해요 영원히 찬양해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신령과 진정으로 경배 드려요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은밀한 곳 조용한 곳에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 그 곳에 계시네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은밀하게 조용하게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주님만을 기다리리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주를 더 알기 원하네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알기 원해 그 음성 듣기를 간절히 원하네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보기 원해 주님을 만나길 간절히 원하네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당신은 하나님의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언약안에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있는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축복의 통로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당신을 통하여서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돌아오게되리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당신은 하나님의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언약안에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있는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축복의 통로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당신을 통하여서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열방이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예배하게되리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광대하신 주님 전능하신 주님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찬란하게 빛난 영광으로 옷 입으신 주님 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× 2</a:t>
            </a: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이름 높이며 주님을 찬양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우리를 구원하신 주 귀한 지혜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하늘위에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주님밖에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사모할자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이세상에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내맘과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믿을수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없네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오직한가지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그 진리를 믿네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 나의 힘이요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주는나의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힘이요 영원히 주를 의지하리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십자가를 참으신 어린 양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죄 씻어 주시고 구속하셨네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어둠을 물리치신 세상의 빛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영광의 빛 비추사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자유케하시네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완전한 사랑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값 없는 은혜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예수 하나님의 놀라운 지혜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아름다운 그 이름 예수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Br)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같은 분은 없네 주께 영광 돌리세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200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당신의 마음이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있는곳에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마음이 있기를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당신의 눈물이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고인곳에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눈물이 고이길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당신이 바라보는 영혼에게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두눈이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향하길 원해요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아버지 당신이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울고있는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어두운 땅에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두발이 향하길 원해요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마음이 아버지의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마음알아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모든뜻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아버지의 뜻이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될수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있기를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온 몸이 아버지의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마음알아</a:t>
            </a:r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모든삶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당신의 삶 되기를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지금은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엘리야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때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처럼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 말씀이 선포되고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주의 종 모세의 때와 같이 언약이 성취되네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비록 전쟁과 기근과 핍박 환난 날이 다가와도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우리는 광야의 외치는 소리 주의 길을 예비하라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보라 주님 구름 타시고 나팔 불 때에 다시 오시리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외치세 이는 은혜의 해니 시온에서 구원이 임하네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에스겔의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환상처럼 마른 뼈가 살아나며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 주의 종 다윗의 때와 같이 예배가 회복되네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추수 할 때가 이르러 들판은 희어 졌네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우리는 추수할 일꾼 되어 주 말씀을 선포하라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하나님 품으로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아버지 품으로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보혈을 지나 하나님 품으로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한걸음씩 나가네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존귀한 주 보혈이 내영을 새롭게 하시네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존귀한 주 보혈이 내영을 새롭게 하네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음성을 내가 들으니 사랑한단 말일세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믿는 맘으로 주께 가오니 나를 영접하소서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넓으신 은혜 베푸사 나를 받아주시고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품은뜻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주의 뜻 같이 되게 하여 주소서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보좌로 나아갈 때에 어찌 아니 기쁠까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얼굴을 항상 뵈오니 더욱 친근합니다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 구주의 넓은 사랑을 측량할 자 없으며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주시는 참된 기쁨도 헤아릴 수 없도다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매일 십자가 앞에 더 가까이 가오니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구세주의 흘린 보배 피로써 나를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정케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하소서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영혼이 잠잠히 하나님만 바라보며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구원이 그에게서 나는 도다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영혼아 잠잠히 하나님만 바라라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소망이 저에게서 나는 도다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후렴</a:t>
            </a:r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반석 나의 구원이시니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산성 내가 요동치 아니하리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(Bridge)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구원 나의 영광 하나님께 있으니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반석과 피난처 되시네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영혼이 간절히 여호와를 갈망하며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입술이 여호와를 찬양하리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반석 나의 구원이시니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오직 주만이 나의 산성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요동치 아니하리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주가 보이신 생명의 길 나 주님과 함께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상한 맘을 드리며 주님 앞에 나아가리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의로움이 되신 주 그 이름 예수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길이 되신 이름 예수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길 오직 그가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아시나니</a:t>
            </a:r>
            <a:endParaRPr lang="en-US" altLang="ko-K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나를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단련하신 후에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내가 정금 같이 나아오리라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/>
          </a:bodyPr>
          <a:lstStyle/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/>
          </a:bodyPr>
          <a:lstStyle/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사랑하는 나의 아버지 이름 높여 드립니다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주의나라 찬양 속에 임하시니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능력에 주께 찬송하네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전능하신 하나님 찬양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언제나 동일하신 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영원히 다스리네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Bridge)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나 주의 이름높이리 나 주의 이름높이리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하늘 높이 올린 깃발처럼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주의 이름 높이리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평생에 가는 길 순탄하여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늘 잔잔한 강 같든지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풍파로 무섭고 어렵든지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영혼은 늘 편하다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평안해 내 영혼 내 영혼 평안해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마귀는 우리를 삼키려고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입 벌리고 달려와도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예수님 우리의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대장되니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끝내 싸워서 이기겠네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내 영혼 평안해 내 영혼 내 영혼 평안해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rmAutofit fontScale="92500" lnSpcReduction="10000"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지은 죄 주홍빛 같더라도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예수께 다 아뢰면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십자가 피로서 다 </a:t>
            </a:r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씻어사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ko-KR" alt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흰눈보다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더 정하겠네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평안해 내 영혼 내 영혼 평안해 </a:t>
            </a: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o-KR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 공중에 구름이 일어나며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나팔이 울려날 때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오셔서 세상을 심판해도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나의 영혼은 겁 없겠네 </a:t>
            </a:r>
          </a:p>
          <a:p>
            <a:r>
              <a:rPr lang="ko-KR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 영혼 평안해 내 영혼 내 영혼 평안해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1700</Words>
  <Application>Microsoft Office PowerPoint</Application>
  <PresentationFormat>화면 슬라이드 쇼(4:3)</PresentationFormat>
  <Paragraphs>381</Paragraphs>
  <Slides>44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44</vt:i4>
      </vt:variant>
    </vt:vector>
  </HeadingPairs>
  <TitlesOfParts>
    <vt:vector size="45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슬라이드 34</vt:lpstr>
      <vt:lpstr>슬라이드 35</vt:lpstr>
      <vt:lpstr>슬라이드 36</vt:lpstr>
      <vt:lpstr>슬라이드 37</vt:lpstr>
      <vt:lpstr>슬라이드 38</vt:lpstr>
      <vt:lpstr>슬라이드 39</vt:lpstr>
      <vt:lpstr>슬라이드 40</vt:lpstr>
      <vt:lpstr>슬라이드 41</vt:lpstr>
      <vt:lpstr>슬라이드 42</vt:lpstr>
      <vt:lpstr>슬라이드 43</vt:lpstr>
      <vt:lpstr>슬라이드 44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26</cp:revision>
  <dcterms:created xsi:type="dcterms:W3CDTF">2011-06-18T22:22:11Z</dcterms:created>
  <dcterms:modified xsi:type="dcterms:W3CDTF">2012-03-17T14:00:49Z</dcterms:modified>
</cp:coreProperties>
</file>