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25" r:id="rId3"/>
    <p:sldId id="326" r:id="rId4"/>
    <p:sldId id="327" r:id="rId5"/>
    <p:sldId id="328" r:id="rId6"/>
    <p:sldId id="329" r:id="rId7"/>
    <p:sldId id="323" r:id="rId8"/>
    <p:sldId id="324" r:id="rId9"/>
    <p:sldId id="321" r:id="rId10"/>
    <p:sldId id="319" r:id="rId11"/>
    <p:sldId id="320" r:id="rId12"/>
    <p:sldId id="322" r:id="rId13"/>
    <p:sldId id="316" r:id="rId14"/>
    <p:sldId id="317" r:id="rId15"/>
    <p:sldId id="314" r:id="rId16"/>
    <p:sldId id="315" r:id="rId17"/>
    <p:sldId id="318" r:id="rId18"/>
    <p:sldId id="312" r:id="rId19"/>
    <p:sldId id="311" r:id="rId20"/>
    <p:sldId id="310" r:id="rId21"/>
    <p:sldId id="313" r:id="rId22"/>
    <p:sldId id="303" r:id="rId23"/>
    <p:sldId id="304" r:id="rId24"/>
    <p:sldId id="305" r:id="rId25"/>
    <p:sldId id="306" r:id="rId26"/>
    <p:sldId id="307" r:id="rId27"/>
    <p:sldId id="308" r:id="rId28"/>
    <p:sldId id="299" r:id="rId29"/>
    <p:sldId id="298" r:id="rId30"/>
    <p:sldId id="290" r:id="rId31"/>
    <p:sldId id="301" r:id="rId32"/>
    <p:sldId id="297" r:id="rId33"/>
    <p:sldId id="291" r:id="rId34"/>
    <p:sldId id="294" r:id="rId35"/>
    <p:sldId id="293" r:id="rId36"/>
    <p:sldId id="288" r:id="rId37"/>
    <p:sldId id="289" r:id="rId38"/>
    <p:sldId id="286" r:id="rId39"/>
    <p:sldId id="287" r:id="rId40"/>
    <p:sldId id="285" r:id="rId41"/>
    <p:sldId id="278" r:id="rId42"/>
    <p:sldId id="279" r:id="rId43"/>
    <p:sldId id="281" r:id="rId44"/>
    <p:sldId id="274" r:id="rId45"/>
    <p:sldId id="276" r:id="rId46"/>
    <p:sldId id="275" r:id="rId47"/>
    <p:sldId id="277" r:id="rId48"/>
    <p:sldId id="273" r:id="rId49"/>
    <p:sldId id="270" r:id="rId50"/>
    <p:sldId id="272" r:id="rId51"/>
    <p:sldId id="269" r:id="rId52"/>
    <p:sldId id="260" r:id="rId53"/>
    <p:sldId id="261" r:id="rId54"/>
    <p:sldId id="263" r:id="rId55"/>
    <p:sldId id="266" r:id="rId56"/>
    <p:sldId id="267" r:id="rId5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44D5-EFF7-4A4D-A5A4-6F3EE6FA2FCF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lIns="108000" tIns="360000" rIns="108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 계신 우리 아버지여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받으시오며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임하옵시며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뜻이 하늘에서 이룬 것 같이 땅에서도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이루어지이다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오늘날 우리에게 일용할 양식을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우리가 우리에게 죄 지은 자를 사하여 준 것 같이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죄를 사하여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시험에 들게 하지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다만 악에서 구하옵소서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대개 나라와 권세와 영광이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아버지께 영원히 있사옵나이다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아멘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그 사랑 멀리 떠나서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무너진 나의 삶 속에 잊혀진 주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 같은 내 마음 어루만지사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일으켜 세우신 주를 사랑합니다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지나간 일들을 기억 하지 않고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이전에 행한 모든 일 생각지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사막에 강물과 길을 내시는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새일 행하신 주만 바라보리라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예배하지 않는 그 곳에서 주를 예배하리라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찬양하지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찬양하리라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헌신하지 않는 그 곳에서 주께 헌신하리라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누구도 증거하지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증거하리라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밟는 모든 땅 주를 예배하게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보혈도 덮어지게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선 이 곳 주의 거룩한 곳 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향기로 물들이소서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소망 예수 우리의 위로자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영원한 소망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어둠 속의 빛 예수 변함없는 진리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빛이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위해 죽으시고 다시 사신 생명의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소망이요 변함없는 반석이라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온 세상을 비추시네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죽음에서 부활하신 우리 구주 평강의 왕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믿는 모든 자의 소망되신 주를 믿네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믿는 자 그의 구원을 얻으리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행하는 자 그의 능력을 보게 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영원해 영원해 영원해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우리의 피난처가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환난 중에 우리의 힘과 도움이시라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너희는 가만히 있어 주가하나님 알지어다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세계 가운데 주가 높임을 받으리라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사랑합니다 내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찬양합니다 내 온 맘 다하여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선포합니다 예수그리스도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오심을 기다리며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잊을 수 없는 은혜 주님의 크신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자신을 버리심으로 나를 품어주셨네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허물을 덮으시고 용납하시는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놀라운 주님의 사랑 내 맘을 녹이시네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진정 감사해요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생각하신 오직 주님만을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삶을 다해 주만 바라보며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주님 경배해요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내겐 오직 주만 유일하신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주께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주님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지금은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말씀이 선포되고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모세의 때와 같이 언약이 성취되네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비록 전쟁과 기근과 핍박 환난 날이 다가와도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광야의 외치는 소리 주의 길을 예비하라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보라 주님 구름 타시고 나팔 불 때에 다시 오시리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외치세 이는 은혜의 해니 시온에서 구원이 임하네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에스겔의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환상처럼 마른 뼈가 살아나며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다윗의 때와 같이 예배가 회복되네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추수 할 때가 이르러 들판은 희어 졌네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추수할 일꾼 되어 주 말씀을 선포하라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감사해요 깨닫지 못했었는데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얼마나 소중한 존재라는걸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태초부터 지금까지 하나님의 사랑은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항상 날 향하고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있었다는걸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고마워요 그 사랑을 가르쳐준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허락하신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그리스도의 사랑으로 더욱 섬기며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이젠 나도 세상에 전하리라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사랑받기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그리고 그 사랑전하기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택하시고 이 땅에 심으셨네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하나의 열매를 바라시며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보이신 생명의 길 나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상한 맘을 드리며 주님 앞에 나아가리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의로움이 되신 주 그 이름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길이 되신 이름 예수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 오직 그가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아시나니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단련하신 후에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정금 같이 나아오리라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사랑하는 나의 아버지 이름 높여 드립니다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주의나라 찬양 속에 임하시니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능력에 주께 찬송하네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하나님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동일하신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다스리네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 주의 이름높이리 나 주의 이름높이리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높이 올린 깃발처럼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높이리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평생에 가는 길 순탄하여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잔잔한 강 같든지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풍파로 무섭고 어렵든지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늘 편하다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마귀는 우리를 삼키려고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입 벌리고 달려와도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예수님 우리의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대장되니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끝내 싸워서 이기겠네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영혼 평안해 내 영혼 내 영혼 평안해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지은 죄 주홍빛 같더라도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예수께 다 아뢰면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십자가 피로서 다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씻어사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흰눈보다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더 정하겠네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공중에 구름이 일어나며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나팔이 울려날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오셔서 세상을 심판해도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겁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주님뜻대로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살기로 했네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어떠한 시련이 와도 수많은 유혹 속에도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이해 못하고 우리를 조롱하여도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결코 돌아서지 않으리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이세상 사람 날 몰라줘도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세상등지고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십자가 보내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x2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말씀하시면 내가 나아 가리다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뜻이 아니면 내가 멈춰 서리다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가고 서는 것 주님 뜻에 있으니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뜻하신 그 곳에 나 있기 원합니다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이끄시는 대로 순종하며 살리니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연약한 내 영혼 통하여 일하소서</a:t>
            </a:r>
            <a:endParaRPr lang="en-US" altLang="ko-KR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나라와 그 뜻을 위하여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소망은 주 경외함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맘을 다해 주 경배해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모든 것 주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사모해 영원히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맘을 주께 내 영을 주님께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 위해 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살아있는 동안 어느 순간에도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주만 따르리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당신을 모른다 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그 이름 마음에 새겼네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주 이름 모른다 하기에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오늘도 그 이름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새기리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땅의 모든 끝이 주께 돌아오게 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잃어버린 영혼들 향한 아버지의 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당신의 삶을 통해 이뤄지리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뛰어난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무릎 꿇고 경배를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만유의 주님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천하 만물 우러러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영광을 돌리세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예수 예수는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시작 됐네 우리 주님의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삶을 다스리고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새롭게하네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 하네 죄와 사망으로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부터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삶은 변하고 난 충만하네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한량 없는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신실하신 주의 은혜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가장 낮은 마음 주님께서 기뻐하시고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일에 큰 기쁨을 느끼게 하시는 도다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지쳐 무력할 때 주님 내게 힘이 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하늘나라 내 맘에 주시는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우리에게 축복하신 하나님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낮은 자를 높여주시고 아름다운 하늘나라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허락하시고 내 모든 것 예비하시네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찬양함에 기쁨을 감사함에 평안을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간구함에 하나님 알도록 하셨네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첫사랑되시네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첫사랑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지존자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되신 그리스도 예수 찬양하리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삶이 향기로운 제사로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주께드려지기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오직주만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바라보며 나의 삶을 드리네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다른길을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찾지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온전한 열정과 나의 찬양 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길을 따라 가리라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능치 못하실 일 전혀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간구도 우리의 모든 생각도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꿈과 모든 소망도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괴로움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불가능한 일 행하시고 죽은 자를 일으키시니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그를 이길 자 아무도 없네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깊은 곳에 그물 던져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그가 놀라운 일을 이루시는 것 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믿음으로 그물 던져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자에게 능치 못함 없네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우리에겐 소원이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하나있네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다시 오실 그날까지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가슴에 새긴 주의 십자가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교회를 사랑케 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교회를 향한 우리 마음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희생과 포기와 가난과 고난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하물며 죽음조차 우릴 막을 수 없네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교회는 이 땅의 희망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우릴 사용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진정한 부흥의 날 오늘 임하도록 우릴 사용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 안에 예배 하리라 자유의 마음으로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사랑으로 사역하리라 교회는 생명이니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보혈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 속에 우린 자유를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승리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안에 우린 구원을 노래해 구원을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새롭고 산 길이 되신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길과 진리 생명 되셨네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우릴 주의 자녀 삼으셨네 자유를 노래할 때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행한 일 찬양 주 행한 일 찬양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승리하시고 구속하신 주님 찬양해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거룩하심 생각할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사랑 느낄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주신 기쁨 맛 볼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속에 나 잠길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같은 죄인 살리신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잃었던 생명 찾았고 광명을 얻었네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죄악에서 건지신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처음 믿은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그시간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귀하고 귀하다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이제껏 내가 산 것도 주님의 은혜라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나를 장차 본향에 인도해 주시리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거기서 우리 영원히 주님의 은혜로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해처럼 밝게 살면서 주 찬양 하리라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이름만 우리에게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영광과 존귀 권세와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받으실 분 오직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위 높이 들리셨네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영광과 존귀와 찬양 드리세 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멀리 왔나요 주님께 돌아가기엔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사랑의 주님 그 품을 떠나 내 영혼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늦은 건가요 내 영혼 회복 하기엔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 많은 죄악 속에 갇혀서 주님을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하지만 내 영혼 주님 기다려요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주님의 사랑을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모습 이대로 주께 돌아가요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손을 잡아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주님의 얼굴 내 영혼 볼 수 있도록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가운데 내 영혼 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보내 우리가운데 계신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빛난 영광 온 하늘 덮고 그 찬송 온 땅 가득해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보네 찬송가운데 서신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얼굴을 온 세상 향하네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권능의 팔을 드셨네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주의영광 이곳에 가득해 우린 서네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찬양하며 우리는 전진하리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볼때까지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하늘 아버지 우릴 새롭게 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중에서 주를 섬기게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나라 일어나 찬송 부르며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주님을 보게 하소서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갈급한 내 맘 만지시는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사랑과 노래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드리기원합니다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주 찬양해요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높고 거룩한 주 날 만져주시니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이전과 같지 않으리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매일 주님과 함께 지내며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부르심 주 말씀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호흡 주께 속했네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의 부르심 주 마음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생명 주께 속했네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영원히 찬양해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신령과 진정으로 경배 드려요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 조용한 곳에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 곳에 계시네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은밀하게 조용하게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기다리리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더 알기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알기 원해 그 음성 듣기를 간절히 원하네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보기 원해 주님을 만나길 간절히 원하네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돌아오게되리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광대하신 주님 전능하신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찬란하게 빛난 영광으로 옷 입으신 주님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높이며 주님을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구원하신 주 귀한 지혜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마음 만져주소서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영혼 새롭게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기도 들어주소서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주의 길로 인도하소서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있는곳에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고인곳에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두눈이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울고있는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아버지의 뜻이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될수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모든삶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당신의 삶 되기를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음성을 내가 들으니 사랑한단 말일세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맘으로 주께 가오니 나를 영접하소서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넓으신 은혜 베푸사 나를 받아주시고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품은뜻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뜻 같이 되게 하여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보좌로 나아갈 때에 어찌 아니 기쁠까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얼굴을 항상 뵈오니 더욱 친근합니다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구주의 넓은 사랑을 측량할 자 없으며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주시는 참된 기쁨도 헤아릴 수 없도다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매일 십자가 앞에 더 가까이 가오니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구세주의 흘린 보배 피로써 나를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잠잠히 하나님만 바라보며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구원이 그에게서 나는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영혼아 잠잠히 하나님만 바라라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소망이 저에게서 나는 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 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(Bridge)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 나의 영광 하나님께 있으니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반석과 피난처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간절히 여호와를 갈망하며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입술이 여호와를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참으신 어린 양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씻어 주시고 구속하셨네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어둠을 물리치신 세상의 빛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빛 비추사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완전한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값 없는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놀라운 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그 이름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같은 분은 없네 주께 영광 돌리세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아버지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나가네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하네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선포하리 주 위엄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높으신 주의 이름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크고 놀라우신 힘과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 위에 나타나셨네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전능의 주 찬양합니다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거룩하신 주 이름 높이며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 그 보좌 앞에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무릎 꿇고 주 경배합니다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2051</Words>
  <Application>Microsoft Office PowerPoint</Application>
  <PresentationFormat>화면 슬라이드 쇼(4:3)</PresentationFormat>
  <Paragraphs>467</Paragraphs>
  <Slides>56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56</vt:i4>
      </vt:variant>
    </vt:vector>
  </HeadingPairs>
  <TitlesOfParts>
    <vt:vector size="5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32</cp:revision>
  <dcterms:created xsi:type="dcterms:W3CDTF">2011-06-18T22:22:11Z</dcterms:created>
  <dcterms:modified xsi:type="dcterms:W3CDTF">2012-04-14T15:06:47Z</dcterms:modified>
</cp:coreProperties>
</file>