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70" r:id="rId4"/>
    <p:sldId id="271" r:id="rId5"/>
    <p:sldId id="272" r:id="rId6"/>
    <p:sldId id="269" r:id="rId7"/>
    <p:sldId id="259" r:id="rId8"/>
    <p:sldId id="256" r:id="rId9"/>
    <p:sldId id="257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교회는 이 땅의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구속하신 주님 찬양해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죽은 자를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그물 던져 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그물 던져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믿는자에게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능치 못함 없네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733</Words>
  <Application>Microsoft Office PowerPoint</Application>
  <PresentationFormat>화면 슬라이드 쇼(4:3)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</cp:revision>
  <dcterms:created xsi:type="dcterms:W3CDTF">2011-06-18T22:22:11Z</dcterms:created>
  <dcterms:modified xsi:type="dcterms:W3CDTF">2012-01-21T18:06:45Z</dcterms:modified>
</cp:coreProperties>
</file>