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36" r:id="rId3"/>
    <p:sldId id="341" r:id="rId4"/>
    <p:sldId id="342" r:id="rId5"/>
    <p:sldId id="337" r:id="rId6"/>
    <p:sldId id="338" r:id="rId7"/>
    <p:sldId id="340" r:id="rId8"/>
    <p:sldId id="330" r:id="rId9"/>
    <p:sldId id="331" r:id="rId10"/>
    <p:sldId id="333" r:id="rId11"/>
    <p:sldId id="334" r:id="rId12"/>
    <p:sldId id="335" r:id="rId13"/>
    <p:sldId id="332" r:id="rId14"/>
    <p:sldId id="325" r:id="rId15"/>
    <p:sldId id="326" r:id="rId16"/>
    <p:sldId id="327" r:id="rId17"/>
    <p:sldId id="328" r:id="rId18"/>
    <p:sldId id="329" r:id="rId19"/>
    <p:sldId id="323" r:id="rId20"/>
    <p:sldId id="324" r:id="rId21"/>
    <p:sldId id="321" r:id="rId22"/>
    <p:sldId id="319" r:id="rId23"/>
    <p:sldId id="320" r:id="rId24"/>
    <p:sldId id="322" r:id="rId25"/>
    <p:sldId id="316" r:id="rId26"/>
    <p:sldId id="314" r:id="rId27"/>
    <p:sldId id="315" r:id="rId28"/>
    <p:sldId id="318" r:id="rId29"/>
    <p:sldId id="312" r:id="rId30"/>
    <p:sldId id="313" r:id="rId31"/>
    <p:sldId id="303" r:id="rId32"/>
    <p:sldId id="306" r:id="rId33"/>
    <p:sldId id="307" r:id="rId34"/>
    <p:sldId id="308" r:id="rId35"/>
    <p:sldId id="299" r:id="rId36"/>
    <p:sldId id="298" r:id="rId37"/>
    <p:sldId id="290" r:id="rId38"/>
    <p:sldId id="301" r:id="rId39"/>
    <p:sldId id="297" r:id="rId40"/>
    <p:sldId id="291" r:id="rId41"/>
    <p:sldId id="294" r:id="rId42"/>
    <p:sldId id="293" r:id="rId43"/>
    <p:sldId id="288" r:id="rId44"/>
    <p:sldId id="289" r:id="rId45"/>
    <p:sldId id="286" r:id="rId46"/>
    <p:sldId id="287" r:id="rId47"/>
    <p:sldId id="285" r:id="rId48"/>
    <p:sldId id="278" r:id="rId49"/>
    <p:sldId id="279" r:id="rId50"/>
    <p:sldId id="281" r:id="rId51"/>
    <p:sldId id="276" r:id="rId52"/>
    <p:sldId id="275" r:id="rId53"/>
    <p:sldId id="277" r:id="rId54"/>
    <p:sldId id="273" r:id="rId55"/>
    <p:sldId id="270" r:id="rId56"/>
    <p:sldId id="272" r:id="rId57"/>
    <p:sldId id="269" r:id="rId58"/>
    <p:sldId id="260" r:id="rId59"/>
    <p:sldId id="261" r:id="rId60"/>
    <p:sldId id="263" r:id="rId61"/>
    <p:sldId id="266" r:id="rId62"/>
    <p:sldId id="267" r:id="rId6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감사해요 깨닫지 못했었는데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얼마나 소중한 존재라는걸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태초부터 지금까지 하나님의 사랑은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항상 날 향하고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있었다는걸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고마워요 그 사랑을 가르쳐준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허락하신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사랑으로 더욱 섬기며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이젠 나도 세상에 전하리라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사랑받기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그 사랑전하기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택하시고 이 땅에 심으셨네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하나의 열매를 바라시며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뛰어난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무릎 꿇고 경배를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만유의 주님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천하 만물 우러러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영광을 돌리세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예수 예수는 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이름만 우리에게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영광과 존귀 권세와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받으실 분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위 높이 들리셨네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영광과 존귀와 찬양 드리세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마음 만져주소서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영혼 새롭게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기도 들어주소서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주의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 드리세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오신 독생자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오신 독생자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그 사랑 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삶 속에 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기억 하지 않고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모든 일 생각지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새일 행하신 주만 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안으시고 바라보시는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도우시고 힘 주시는 아버지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(×2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내 맘을 고치시고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없는 상처 만지시네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나를 아시고 나를 이해하시네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영혼 새롭게 세우시네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만드신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가장 많이 알고 계시며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가장 깊이 이해하신단다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절대 포기하지 않으며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쉬지 않고 지켜보신단다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그무엇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누구보다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같이 있고 싶어 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광야에서도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폭풍 중에도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푸른초장으로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인도하신단다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2235</Words>
  <Application>Microsoft Office PowerPoint</Application>
  <PresentationFormat>화면 슬라이드 쇼(4:3)</PresentationFormat>
  <Paragraphs>508</Paragraphs>
  <Slides>62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62</vt:i4>
      </vt:variant>
    </vt:vector>
  </HeadingPairs>
  <TitlesOfParts>
    <vt:vector size="6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36</cp:revision>
  <dcterms:created xsi:type="dcterms:W3CDTF">2011-06-18T22:22:11Z</dcterms:created>
  <dcterms:modified xsi:type="dcterms:W3CDTF">2012-06-09T16:05:01Z</dcterms:modified>
</cp:coreProperties>
</file>