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23" r:id="rId3"/>
    <p:sldId id="324" r:id="rId4"/>
    <p:sldId id="321" r:id="rId5"/>
    <p:sldId id="319" r:id="rId6"/>
    <p:sldId id="320" r:id="rId7"/>
    <p:sldId id="322" r:id="rId8"/>
    <p:sldId id="316" r:id="rId9"/>
    <p:sldId id="317" r:id="rId10"/>
    <p:sldId id="314" r:id="rId11"/>
    <p:sldId id="315" r:id="rId12"/>
    <p:sldId id="318" r:id="rId13"/>
    <p:sldId id="312" r:id="rId14"/>
    <p:sldId id="311" r:id="rId15"/>
    <p:sldId id="310" r:id="rId16"/>
    <p:sldId id="313" r:id="rId17"/>
    <p:sldId id="303" r:id="rId18"/>
    <p:sldId id="304" r:id="rId19"/>
    <p:sldId id="305" r:id="rId20"/>
    <p:sldId id="306" r:id="rId21"/>
    <p:sldId id="307" r:id="rId22"/>
    <p:sldId id="308" r:id="rId23"/>
    <p:sldId id="299" r:id="rId24"/>
    <p:sldId id="298" r:id="rId25"/>
    <p:sldId id="290" r:id="rId26"/>
    <p:sldId id="301" r:id="rId27"/>
    <p:sldId id="297" r:id="rId28"/>
    <p:sldId id="291" r:id="rId29"/>
    <p:sldId id="294" r:id="rId30"/>
    <p:sldId id="293" r:id="rId31"/>
    <p:sldId id="288" r:id="rId32"/>
    <p:sldId id="289" r:id="rId33"/>
    <p:sldId id="286" r:id="rId34"/>
    <p:sldId id="287" r:id="rId35"/>
    <p:sldId id="285" r:id="rId36"/>
    <p:sldId id="278" r:id="rId37"/>
    <p:sldId id="279" r:id="rId38"/>
    <p:sldId id="281" r:id="rId39"/>
    <p:sldId id="274" r:id="rId40"/>
    <p:sldId id="276" r:id="rId41"/>
    <p:sldId id="275" r:id="rId42"/>
    <p:sldId id="277" r:id="rId43"/>
    <p:sldId id="273" r:id="rId44"/>
    <p:sldId id="270" r:id="rId45"/>
    <p:sldId id="272" r:id="rId46"/>
    <p:sldId id="269" r:id="rId47"/>
    <p:sldId id="260" r:id="rId48"/>
    <p:sldId id="261" r:id="rId49"/>
    <p:sldId id="263" r:id="rId50"/>
    <p:sldId id="266" r:id="rId51"/>
    <p:sldId id="267" r:id="rId5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2012-04-01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풀은 마르고 꽃은 시드나 주의 말씀은 영원해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믿는 자 그의 구원을 얻으리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말씀을 행하는 자 그의 능력을 보게 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주의 말씀은 영원해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말씀은 영원해 영원해 영원해 영원해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하나님은 우리의 피난처가 되시며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 중에 우리의 힘과 도움이시라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너희는 가만히 있어 주가하나님 알지어다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세계 가운데 주가 높임을 받으리라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 내 아버지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찬양합니다 내 온 맘 다하여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선포합니다 예수그리스도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오심을 기다리며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선포하리 주 위엄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높으신 주의 이름 찬양해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크고 놀라우신 힘과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땅 위에 나타나셨네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전능의 주 찬양합니다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거룩하신 주 이름 높이며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 그 보좌 앞에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 무릎 꿇고 주 경배합니다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사랑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멀리 떠나서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무너진 나의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삶 속에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잊혀진 주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 같은 내 마음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어루만지사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일으켜 세우신 주를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나를 보호하시고 날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나는 보배롭고 존귀한 주님의 자녀라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지나간 일들을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기억 하지 않고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이전에 행한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일 생각지 않으리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사막에 강물과 길을 내시는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새일 행하신 주만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바라보리라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너를 보호하시고 널 붙드시리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너는 보배롭고 존귀한 주님의 자녀라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1892</Words>
  <Application>Microsoft Office PowerPoint</Application>
  <PresentationFormat>화면 슬라이드 쇼(4:3)</PresentationFormat>
  <Paragraphs>426</Paragraphs>
  <Slides>51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30</cp:revision>
  <dcterms:created xsi:type="dcterms:W3CDTF">2011-06-18T22:22:11Z</dcterms:created>
  <dcterms:modified xsi:type="dcterms:W3CDTF">2012-03-31T16:50:59Z</dcterms:modified>
</cp:coreProperties>
</file>